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D8FE-7AED-48D6-8B01-289624F0371D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A614-ED0B-409E-A69D-EEA1D65C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77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D8FE-7AED-48D6-8B01-289624F0371D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A614-ED0B-409E-A69D-EEA1D65C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34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D8FE-7AED-48D6-8B01-289624F0371D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A614-ED0B-409E-A69D-EEA1D65C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7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D8FE-7AED-48D6-8B01-289624F0371D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A614-ED0B-409E-A69D-EEA1D65C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7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D8FE-7AED-48D6-8B01-289624F0371D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A614-ED0B-409E-A69D-EEA1D65C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56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D8FE-7AED-48D6-8B01-289624F0371D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A614-ED0B-409E-A69D-EEA1D65C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27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D8FE-7AED-48D6-8B01-289624F0371D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A614-ED0B-409E-A69D-EEA1D65C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05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D8FE-7AED-48D6-8B01-289624F0371D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A614-ED0B-409E-A69D-EEA1D65C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8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D8FE-7AED-48D6-8B01-289624F0371D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A614-ED0B-409E-A69D-EEA1D65C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9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D8FE-7AED-48D6-8B01-289624F0371D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A614-ED0B-409E-A69D-EEA1D65C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20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D8FE-7AED-48D6-8B01-289624F0371D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A614-ED0B-409E-A69D-EEA1D65C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8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D8FE-7AED-48D6-8B01-289624F0371D}" type="datetimeFigureOut">
              <a:rPr lang="en-GB" smtClean="0"/>
              <a:t>17/10/2014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0A614-ED0B-409E-A69D-EEA1D65C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28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BDAAUDBAQEAwUEBAQFBQUGBwwIBwcHBw8LCwkMEQ8SEhEPERETFhwXExQaFRERGCEYGh0dHx8fExciJCIeJBweHx7/2wBDAQUFBQcGBw4ICA4eFBEUHh4eHh4eHh4eHh4eHh4eHh4eHh4eHh4eHh4eHh4eHh4eHh4eHh4eHh4eHh4eHh4eHh7/wAARCAFaAPYDASIAAhEBAxEB/8QAHQABAAEFAQEBAAAAAAAAAAAAAAQDBQYHCAIBCf/EAFoQAAEDAwIDAwQNBwULCwUAAAECAwQABREGEgchMRNBURQiYXEIFRYyNVZzgZGTstHSI0JSVJWhsTNidbPBFxgkNDY3coKSwvEmQ1NVY3SElOHi8ERFg6LD/8QAGwEBAAIDAQEAAAAAAAAAAAAAAAECAwUGBAf/xAA4EQACAQMCAwQHBwMFAAAAAAAAAQIDBBEFIRIxUQYiQWETMnGBkaHhFCMzUsHR8JKTsRZCYoPx/9oADAMBAAIRAxEAPwDri1W+Au1xFrhRlKUwgklpJJO0c+lSfa23fqEX6lP3Us/wRD+QR9kVKoCL7W279Qi/Up+6ntbbv1CL9Sn7qkqUE9eQ9NUzJYwo9qjCDhXP3vroCl7W279Qi/Up+6ntbbv1CL9Sn7qrpdQrGFA5GRz6193p58xy9NAR/a23fqEX6lP3U9rbd+oRfqU/dVcOoIGFJOenOvCJLC1qQl1srT1SFDI9YoCn7W279Qi/Up+6ntbbv1CL9Sn7qrds2U7gtJT455Vj7ermHNduaSTZrz2iIvlPtgYv+BKHLzA7nmvn0x40Beva23fqEX6lP3U9rbd+oRfqU/dVUSWS4ptLqC4kc0hQyPmrG9Ha1iakauTgs96tCbfILCzdYnk4dI/ObyTuT6aAv/tbbv1CJ9Sn7q+e11t/UIn1Kfuq0XSRInutKs8plZbSoFpx1Tfnkp2rJAyUgbvNxhWRVlQzrYTHWTeI6YypGxh1QaLqmylPPkgJyMqV0OVDGNtME4wZj7XW39RifUp+6ntdbf1CJ9Sn7qw+fA1yqQ60xcWAyW2S04pSQe0Tt3ZGz845yOngBmqjsDWm2QzHusJ9o+Yhxw7XQMHziUo99k8xyGEoAwdxLBBlntdbT/8AQxPqU/dQW62npBifUp+6sOct2uE3OY7GvUUx1OOFlta93ZJLhUARs58glOM8gSRzxSxjVFxtjkhq+MvtkbWSEpTlSUKQvPmZx2g3Z9HhypjxBmPtdbf1GJ9Sn7q++1tu/UIv1Kfuq06WZvbLshd4nty9zbaUbFDkoFe7kEgd6R054q+ocQskJUk48DQFD2tt36hF+pT91Pa23fqEX6lP3VKpQEX2tt36hF+pT91Pa23fqEX6lP3VKpQEX2tt36hF+pT91Pa23fqEX6lP3VKpQEX2tt36hF+pT91Pa23fqEX6lP3VKpQEX2tt36hF+pT91Pa23fqEX6lP3VKpQGNaziRI9rbWxFYaUXwCUNhJxtVy5Uqtrr4Ia+XH2VUqrJRdLN8Ew/kEfZFS6i2f4Ih/II+yKlVYgwD2Qu7+5Dewlxxsq7BO9tZSpOX2wcEcwcHqKwaVw90o1xzhaZTb3faaXp56ZKhGU4WpL7b6EpccG7z1AOL5nPXNb0kMNSGy082hxB6pWkKB+Y15MVgyBJLTZeSnYHCkbgnOcZ645DlQGgmWF6d4f2vWEN6WqPozUFwZdb3qcUu2+VOsOIOT52xG1Yz+hWWaOj3B7hVqjVd0LiZ2ompVwSg8ixHLRTHb9GG0pJ9Kj35rNda6Viam0pL0446uHDmkCT5PhKlo3hS057t4BST1wo1fExmUxRGDaAyEbA3jzduMYx4YoDknhlpCc17G08SLFc7/ACdVNW6a3FaEtTjbSC64hfZt9ygjcoY/O51jnCuNAcveh71b9b6St1y8pZbmssSZqp88uFIcafQvckkkqGQAnmeeMV2xFiR4rIYistMMgkhttASkZ9AqExp2wsXA3FmzW9uYTkvpjIDhP+ljNAcd6jTfbDqHUvAW2mbuv2ooj9udJJCIbmVOEKznakJQD/or8K2DPSmw+yLvluj3V61wrfoAIakDK/JQjaA4E95SBnx5V0c5AhOS0TFxGFSUDCXi2CtI9B618Xb4S5KpSorCn1I7NThbBUpP6JPePRQHEvCJ+JY+KulrbKbs+q5c6dvZvVku0hyQMn3z6FqxtAOSClPJJ7xWVcFbjcG3NUOuyB5INVS0KL7hDSXNh7MKI96nd/bXU1v09ZLdJck2+0W+I+5ne4zGQhSs+JA51UVZrWYz0U2+L2D5y8gNJ2uHxIxzNXhLhlll4SUXk1Czcby5NgtdiqPPU+yA12gU4WEs7XlqAJAQccj1OTXNlp03GPsXVcQvL7qm/wAC9pajPCavDaNyBhKc4STnORg5A513XZ9OWS0KWq2WyLELnJRbbAJHhmq4s9sEMw/a6H5MVbiz2KdmfHbjFWqzU3sWqVFLkYxrMqmcO4JedcCpDkHtFoWUKO51rdgjmOpqyXeGrTt+vMPTjS2O0085IDTZKsvJWQlYBPvsE1sxTDamw2pCSgYwkjly6V9LDZd7UoSV7du7HPHhmohPhWCilg1bAbsSLtphGmHm3npgWm5Bp3ep1gtEqU7z678czzycVbWEW+Bw7lqsqmWrul5bU4NrPatseUkL3AHKQEYyRzxW3Y1uhRnXHo0Rhlxw5WpDYSVesjr89em4ERt5x5uMyh1wYWsIAKvWe+r+mXQniNXwIkNDN0VB1FYba0/a3En2ueUQjmkJfWMnGMkZ5HzvRVw4cuW+NqU2xmFbTK8h7RUy2yi604ncB56T0WTzBOT151nrFrgMBYYhRmg578IbCd3rx1r1CgQ4W4RIrEcKOVBtsJyfmqrqppohvJKHSlByFKxFRSlKAUpSgFKUoBSlKAsGuvghr5cfZVSmuvghr5cfZVSqslF1s/wRD+QR9kVKqLZ/giH8gj7IqVViBShIFfMigPtK+ZFCoDrQH2lfMim4eNAfaV8KgK8lxI6mgPdK8laR1NN6fGgPVK8lxI60C0kZBoD1SvgUCMjnX2gFKUoBSlKAUpSgFKUoBSlKAUpSgFKUoCwa6+CGvlx9lVKa6+CGvlx9lVKqyUXWz/BEP5BH2RUqotn+CIfyCPsipVWILJrJx2PaPL2nVt+RutvrCTjc2FDeD6NpJ+arTqOfLb1FGlx5C/I7f2QktpPmuB5W3Kv9EYV89ZVPjtS4b0V4ZbeQULHiCMH+NY7YbFMb01NhXR1LkyWFIcUk5GAgIRj/AFQD66AnW596Xqm4kLX5LFabYSnPmlw5Wv18tlWC6TW27s6i4zn2oYu5bVteWjCPJdwTlJzjdg8qm2yDqK3Ro0koZlSFrdXPjoc29opWNqkqIxkBIHPHI0Ztd3RJbubkVhT6rguUuOHcBKCwWkjdjmehPz0BQeuVmaaWqwT3JFwWpDLQdkvOISXFpQFEKVjkVCrnJ0+6mDvh3Ocm4oSFJkOSFKStY/SRnbtPQgDl3Yr1cmLjdYaojkREFRIcafS+FltxJCkHbgZ84CvEtWpJcNcDyKPGccRsVLS/lCc8iUpxuzjoDgemgPWtbw5p/R9wvKmkLejRytKB0U5jCR6skCsWn2S02yysyNQ61nQbtISSme9cywO1xk7GyoN7R+jtPLGc1mF+sca7aZk2J9SuwfjlgqJyoDGAc+I5H11jqDrEQGrZK0/bZ0ptrYm4KkjsScYCygp3gnqUjPr76xTW+T32skoJReHnfdLbw5+/JbrVJuWrbnDtci8Mrt8K3tvzX7XJIEx5ZUlIS4nBCBsUTgg5wOgNVtQ2LU1ig3N/SNwkyEO294NxJMhTy2pAH5NbRXknPMFKjjpUXS2lNR6VbhToJYnyUsOR7hFU52YfT2y1tuJVggLG9XLoQrGRipV4s+sNSurnKeGnXI8ZaYDbcguK7ZRHnu7fNKcDGBnqTy5VVJ43W56Zygqn3clwL+cuf0LNb37RL8jb09qufB1I062XI92kvJMjBBcQpp3lzTu94ORxjlXiDd9Irm3Uai1HOZnN3OS2W03KQ2EoDhCQEoUABjHSr3qODqjUtpVZZmmLfGWvbvnrlhxDZBBK2gE79w6jO3B76mWCNqOyifGRYYsxt2c++28JoQSlayoZBQcdaoovK2MzqQ4Jb95/8o/56eXMyjTiYIs8Y2191+ItAW0446pxSknmCVKJJ+c1cxUG0uS3YaHJ0VER453NJc3hPPlzwM8qmgjxr1LkaOXrM+0oCD0NM0KilK+ZHjQH2lMjxpkeNAKUyKZFAKUBzSgFKUoBSlKAsGuvghr5cfZVSmuvghr5cfZVSqslF1s/wRD+QR9kVKqLZ/giH8gj7IqVViC16slPwtN3CZGXseZjqWhWAcEDlyNYvwiv91vzFxXdJIfUytsN4QlOAQrPQDwrItdf5H3X/uq/4VpvQlo1NdG5StP3FURLakh7EhTW4kHHTr30Bl3E3VV9s2qmodumBphTCFlJaSrmVKB5kegVduJWs3LCGYFuSlc95O7coZDac4HLvJPdWr9WwLzbb81HvktUqUUIUFl0ueaVHAyfUayDXJ2cW465fNgvRyM9Nnm5/fmpIJDg4nxoftwuRJKAO0U0VJKgOvNH9lZTonXLd1scx64JS3LgNF10IGN6AD5wH7vorNXFIS0SogJA5k+FaU4axmp+r7nEQMwn4z6F7Ty2EgD+yhJMg37XWr5chVmfTFZZ5lKClITnoCojJPI1etKXnW7GoEWa9W9ctHVb2wJ7NP6W4eaR++rKdC6uskpxen5/aNq5bmnuzUoDoFJPI16tGsdU2TUbNs1D+VStaUuJcA3JBOApJHWgKupdU6qRrqTY7TOSkdultlBZb6lIPUj018vd54jacQ3MujjDkcr2nDbZST4HaMirNqiU/B4sSpcWMZLzUpC0NAElZCE8uVXPU1y1jq2Ii1jTr0ZorClHYoZI6ZUrAAGaDBK1frm5+1FkuNofEXytt3t0FtK/OQUjvB781Vuty4iNW/22jPoTbhFbf3lDOcFAKjgjPXNWHiLZzYbLp63OLC3UNvqcI6blFBOPV0+ath3TnwjV/RCf6sUBhGntQcRL+l5VsltvBkgLy2ynGc46j0VkfEDU91sFgtUdp0N3eQlKnlbEqxgYVywRzURUDgJ/it2/02s/QqrLfbjFvPFRC58llq3Q3gjc4cJ2t8yCfSrPzGhBmHCnVE6+JmRLs8HJbBC0q2BOUnljAA6EfvqBxP1Re7LqWLDt0sMsuMpUpPZpVklZB5kZ6CscgXGJZuKplW+W09b5LxCltLykpc5kZ9Cjn5qk8aTnWMH/ALuj7ZoSbjRzbTnwFaps+p9UXHVN0tLMwOFtuR5Mjsmxhafec8fxrayP5NPqFac4d8+K8z1yP41AKeoNR8QrAppFzmIZLudn5JlWQOvQHxrI9MK4hzX23LhKQ1CfYUpDoQycKKcoOAM9cVbePn8vaf8ARc/imtkabx7nrd/3Vv7IqSDX2lNY3qHq12x6pfQSpXZoXsSgIX3dAMg+PqpqTWF7uGsUWPS76EpSrslOdmlYUv8AOOSDgD+ypHG6zRl2tq9pGySytLSiB79JzjPq/tqvwVssZixqvJyuTLKkEqHvUJV0HrPP6KEmeQG3WobTb7xfdSkBbhSBuPecDkKrUpUAUpSgFKUoCwa6+CGvlx9lVKa6+CGvlx9lVKqyUXWz/BEP5BH2RUqotn+CIfyCPsipVWILbqiI9P09PhRwntnmFIRuOBkjlzrGuFWm7npxie3cktAvrQUbF7uQBz/Gs3rDtQcQbTaLk7bxHly3mf5XsEghHoySKkFn4j6OvN91M1cIKGSyhlCDvc2nIUonl89XfiJotOpGWpMV1DM9kbQpXvVp67T/AGGsg07eYV9taLhBUotKJSQoYKSOoIq5VANOqsfEp6J7TuPL8k96VF9GNvhu99iss0xoVNo0/LieWrbny0bXJTPIo8An0fxq56w1ba9NhKZRU7IWnKGW8biPE+ArGLZxYhOyQ3cLY9EaJ81xtfaYHiRgfuzQECJpziJp5xbVomNyGFHP8okj17V9D6qk6f0NfJuomr5qiUgrbWF9mFBSlkdAccgB4CtkxJTEqK3KjupcZcSFJWk5BB76w5viVZF3oW0R5Qy/2IeITs99jd1zipILdI0feHOJY1AlLHkXlSHf5TzsBIHT5q2QPeisV1fre36ZuDcOXElPLcb7QKaCSMZI7yPCrL/dasv/AFdcPoR+KoJK/FXS921HIt6rahkpjpcC97m33xTj+Bq+zbVLd0AbMhKPKjb0x8FXLcEAdascnifZ2IkWSqDPKZKVKSAEZGFFJz53oqP/AHWrJ/1dcPoR+KpwRk9aB01ftPWW8NrbYEuQlPk+1zI3AKGSe7qKgaQ4aDdIXqVAcJx2Qae9eScfNWSS9dW6NpmFflxJamJa1IQ2AncnBI58/wCaatI4s2U//brh68I/FUEsgau4ZIUI502gJVkh5Lzxx6CCfnrzq/Rupr27bpCUR+3YhoaeUp7HnpJ5j91Zpp3V1pv0R9+EpzfHRvcZcThYGPoNQ9L65t2oXZLcWJKaMdkvK7QJwQPDB61JCMbiWPiYiS0p+7lTQWCseUDpnn3VL0fpG8WvXj94lIYEVwvEFLmVeccjlV30vr60X+6+1zLMhh0pJR2wSArHcME88VW1brSDpqexDlRZDy3m96VN7cDnjByaE5LXxU0vddRuwFW1DJDCV7+0c29cY/hWZWVhyLaIcV0AOMsIQrByMhIBqHqS/wBusEDyu4OlIJwhCRlaz4Af21grfFpryrCrI6ImcBwPAr/2cY/fUAyziPZ5t900qBAS2Xi8hQ3q2jAzmqvD+1S7LpePbpwQH21LKtisjmrI51L07frdf4XlVve3oBwtJ5KQfAirrQClKUApSlAKUpQFg118ENfLj7KqU118ENfLj7KqVVkoutn+CIfyCPsipVRbP8EQ/kEfZFSqsQR7jMjwIT0uW4G2GklS1HuFaDuV8c90Vyu1lDseLPKmVrdQCAFY3eo8ifEVuLiJb5N00jOiRAVPEJUlA/O2qBI+cCtWQ9QWxGh3dL3O1yfK0qUptSAAd5JIUc88g8vVUoGx9As2rT9uZsgusd+Y9/hJSFY3bgMFI8MAVlx6Vobh281atYxVXiLM7dYS1GSpBGwqwkE57sE1vjuqCDSkWO3fuMMiPcAHWhLdSUK5hQbztHq80cq2nftNWi9QUw5kVIQkgoU2AlSMeB7q1jrWBdNJ63VqSGwXY7jxeSvBKQSPOSrwzz+mp114nzrhHaiWG3OtTXCPOOHDnwSnHPPianBJl+qXYukdDSEW9AZShBaYTuJwpXr5+J+atRuWBxOhW9R4UVmYUqPg3jAP+1yq+cT7rdZrVqtE8ITNCO1kNNZ2hajhI9YH8amq0LrP2n9r/bdgwgn/ABftFbcA5xjHjQgzrSciHqHTMO4SI7D7/ZbHC4gKIUnkfv8AnrXHCVhh/XExp5lp1AacO1aAQPPHcauPBG6lpydZHsgqBebB7iOSh/D6DULg9/l5M+Rdx/tigPnHFlmPe7e2y2htAikhKEgD35qb/dDYA5aPa+gfhqLx4z7oIGP1X/fNXNPFthKQn2hdwBj+XH4akg88VZCZehbNKRGEYPOJc7JI5IJbJxXzSustLQNJRYM1BdkNsqDiEx927meWenfUPiDfk6j0NDuCIpjATlI2Fe7og8+g8amxtJQ7xwsivxYjKLmGi6l0JAU4oKV5pPfkcvoqqLMs3CyLIfvd0uUdlbUFMZ4H9Hzvepz34/spwZ/x27/0er+Iq78KL9us07T0o7XWWnFsZ5Epx5yfWD+71VaODI/w28f0er+IqWQjFLWzcGmnbxAKgqA4hSlJ6oznB+kAf6wrIeI14Yvz9luTJGVxdriP0FhZ3CrtwUjMTfbuHKaDjLrCErQe8EqzWH6ms0iw6gctr2VIQsKZV+kgnkfv9NBgyfiW45duI8W0OrKWEKYYTg+934JPr8791Z5qafprTNsjW64wv8FkIUhDbbIUCEgZz9IrFeL1hmpuMfUluaWsIQnti2MlCk+9X9GPoqPJ4hQrrAaYl6abm3FI2NBYStG445jIz1A5UwSZVw0naWdMqHpyM80pAC3VOIwVDOBzyc1mtak4GJWm+3VLqNiwykKTjGDuORitt1AFKUoBSlKAUpSgLBrr4Ia+XH2VUprr4Ia+XH2VUqrJRdbP8EQ/kEfZFSqi2f4Ih/II+yKlVYgjzytMdXZkgnlkd1W7yFjyYvOKPad3Q86vCgFAg9DVExx0B5dcUBboccLkpLyllQwUknw51eO6vIQkEHaM+NeqAtU1LkuQWOXZ5xjuqm3Yo0XLkNpppw8yUICc/RV0SyEubxjNVaAtE2Mva2teN2MKI/dVUPzQ3u2p2jvxVwcQFp2mqfY/kg3nlmgINsjALW6oDIGB66821nZLURkcjVzaQEJ2ivLbWxZUMUBb7s1vfSfBOP316FqaIBK+Z9FTnWQtQNfOw/nmgIMqGG4iWwdw35z81VGnQzbw2FZXggDwqYtoKQlBPSvIjox0oCFbooQFPKHMjA/trxa2AhxfIc0Efvq4oZCCcHke6jbIQSRjmMUBAtLYaU4roNozVCUgyHy4ocug9VXQMYBAPI9aGOg7RyGKAh3ErdUlhJITgZ9NUfaeIwoup2NvHnuCACfn61c+xHaBfhXt1pLmN1AW+0NbHXFHGVDmfGrnXhtpKDkV7oBSlKAUpSgFKUoCwa6+CGvlx9lVKa6+CGvlx9lVKqyUXWz/AARD+QR9kVKqLZ/giH8gj7IqVViBSlKAUpSgFKUoBSlKAUpSgFKUoBSlKAUpSgFKUoBSlKAUr4VAHBIFfajIFKUqQKoSZTEYoD7qG+0VsRuONx8BVu1ZqG2aatLtzukhLLDYwP0lq7kpHeT4VoS8auvXEG49spJttnjE9kwhR7R5X85Q+bOP315rm4jRjlmvu9Rp28lT5yfh+rOiGLjDkSlxWJDTrzYy4hCgSj146VLq2achQodojNQYrUZotpUENpwOYq5jpXoi8rJ7oNuKbLBrr4Ia+XH2VUprr4Ia+XH2VUqGXRdbP8EQ/kEfZFSqi2f4Ih/II+yKlVYgUyKpS5DEWO5IkvNsstpKluLUEpSB1JJ5AVgzXEJmNdL3DnMhYhOOKZW0QAptHYJxzPNW5791AZ7kZxX3Na9RxGQJjUuVB8msrjSXPKlOoy2hTikJcWnOUgkAYxkbh4EC6Xq/3JbdnbgNiA5cI7kkmTHLqmwhCVdmEhScrO7pn81VAZdXzIzjNas/uw22HZGpcqK/PKIa3H3ojW1JeRGXIU2EqPmEoQSApW7zk8sHNXG868msTkst27yZlta2n3HFJWoOJaQtSAkKHTtAN2eeD05EgbDBB6UrXyeJbfkSXxYrgVvKQIzaQHC6FF4ZwjcR/IOHofzfE4yPSuoVX5cpSLbJisMdmkLfKUqUpTaXCnaDkbQtIOcc8+FAX6lKUApSlAKUpQClKUApSlAfFnagnwFYnpXXNnv9xlW9tZjymHSlLbpALgH5yfEVlUgFTC0jqUkCuOdUuSLbqZYbfWy+y5kLBwULCjhQPzV4rq4lRlHC28TS6zqUtPjGollZ3OieJC5ntpGDEx2O2lvcdisZIV/6Cs2tbwkQI72c720qz6xWndA61f1nY5EO5sITcYLIBeSQQ+D0VjuPj662Rw8m+V6ebQo/lGFFpXzdP3GvNbVl9qlHO0t0e61u4XUY1KfJoySvKzhPWo10uUK2RFy58luOw2MqWs4ArELxxH00u0zvam6sS5iGFFppOfOVjzRz5da2NStCmu8zLWuKdL15JM0Zx21U9qDWkiMw4pVvtZLDKAfNW70WrHrGM+j01ceFFmk3F+Ha2HlOZHavq6hpGef8cD0msF1Q17UxGXpPJa1nepwZK1qO4n6M8/TWXcP+Itp0lYHYtrlRTPkHe/LkD35/NSAPegDl388nvrQzrQrNVKnLy+Rwdlx1L+Va4eE/5hHUTCEtMpbTgBCQAPQK8y5UeIwp+U+0y0kZUtaglI9ZNcqXXi7qyQ6lLtyWlh0kBcd1CBjPPG0f21Z5Dtq1DJTJvVxvm9BSpTcp8LDiT3A8ynv+mthDUoN7Rwj6jHRdUrUI1bekpJ8u8v0ydI3bU9j1Db3WbNcGp3kshAeW1koSSlWBu6Hp3GlYjpLVenbjZEaaslmXa/I8O9mEjYodCQrvJKgcnrSvdGoqi4keapaXFo/RXKxPxRt6z/BEP5BH2RUqotn+CIfyCPsipVZTEeHmm3mltOtocbWClSVDIUD1BFQRYrKGmmhaIAbZz2SRHThGTk4GOWSAeXhVxpQFnuGnLNNivRXbbGDT6kqeShpI7XCwvCuXMEjmD1yfGp0+3QbgyGZ0KPKbByEPNhYz44IqVSgLWdPWEnPtLbs7Nn+Ko97t246dNpIx4HFVnLRa3JCpLluiLfVyU4plJUeWOZ69AKnUoCC7Z7W6x2DttiLawBsUykp5EkcsdxJPznxqTHjMR0lLDLbQJyQhIAJwB3egAfMKq0oBSlKAUpSgFKUoATjrTNUJzjrUZbrLRdWgZCAcFXoq2WHUlovLZVDmILqVFC2F+a6hQ6hSTzBqOJZwUlUjGSi3uy9UrylQI5Gi+Sc1JfJ9PMVzn7IjR70S6+3sVrEV8+eodEL7wfWa2lpLiHDv2rJlhDKWVM9p2Sy5kubVY6dxxzrKtQWmHe7U/bZzQcYeTtUCOnpHpFeerCNeGxp763parayhB+x+aOUeE93Vb9YIR1ZkNKZeAHoyB9IFbZ4cathW/V020yX1ITLG9sqBA3gn+Iqy3fhwrR89ciBdGHIr+MIeGHQvPIDxHWrZc4UNyYzOlbQtPvuXPr0B8cmuYr1J291FrmjwaRa1rG34Ki3TKev9czr1PCpkZceApSkxWS5zWEnBUeXWtXarvdmZeQsw3e23YUGHAFH0qrLeLBU5aVLhgJWynLRKB5nj9PStKRu0k9otDT0hSebqgkkJ/nZ8KyUqk6snJvJ03Z3sxb6zUlUupZUdseP/AIS77fHbrKZSIi2occHDbj25Tij+cTj6BjlUd5bRQAgbVYyoFWR/ZXltpZUPN+msns8m3NWm4R5UdfbyWQhtaW0LSn5j0J8Qcis7rOC2Po0ewWjqKxQzjbm/3LdZ33mEPLet4dipwcpIGxRHXKgRkjwrL4AtF/tCIlufcjvRxkJf6+kZHI1i9gW5HeOI6JSAoK7JfQEd9XFEB+RfW7lAzG7V3cW0kJ7P9/TPjjPdWLjTeDprTTKdhTULaPDFcuhsng425G1U/HMpuW0YCih1PIjC2wUkePOlSOErcT3UyXuz2zVxFlZGQCN6M8vXj/4aVudP/B95877WS49RbfRHTln+CIfyCPsipVRbP8EQ/kEfZFSq2BzApSlAKUpQClKUApSlAKUpQClKUApSlAfFdK1hxV4aJv6zd7E55HdkcyQopDuPSOh9NbQNfMVSdNTWGea7tKV1TdOotv5yOWH9VcWNFSA3cH5oZbOAJbXatq9Sj99ZNZvZHQ21Nx9QWN5CldXYiwpI9O1RB/fW+pUOPKaLUlht5s/mrSFD6DWPP8PtEOqK3dKWdSjzJMRHP91YVSnF92W3maalpd7bT+5r5j0lucw6uvCBq9zVei57yA4symgW8ONEclApOcj+w1sC0carpd7I0oqYhymEYlBKcqUR+cB3A9azfV82xadQu02Cz2+K7sIdW3GQkIB6gYHWuetev6agXNDlqiuNXRYJWI7u1PP9JJyMHwGK01e7jCo6MZPPkZdP0W9dy4Wr4nLmvAv2peISZQMpbzynh57hcB6Du9FRbBqmJfQJKJbaZH/QJOCkZ9PXu6eNa7ntPXQOpWjYhJyvbnbk93h486rW2Fb4Nre7VgqkKKexUleCgc85Hp5V4K8k03Hmz6hYdgLi4t8XU8Sz4b4M/vl7t3kEpqU8hsbSnYrkpR9ArVen3hBfdQpUltl5BbcEdzaVA+PcR6DV3XDXMhLe2vuFjm4duUoSemT3HNVNLWj21u7ENCUKW4T5hVtyACTz8eVUoqNKDSftOj7PdjFofppVa3HnGdsYxv5lnQwsEhY87PWp1yfRLLJREbjqQ0lCw371ZH52PEjrUufCTDuCmXdwSFqGFDCk4OMH01c71ZGLdY4k1Mtp52QkOpU2rKdpA3II/SST+8+FS6ibTZ3LjRhwN5zLkQYEcs2V8bQlaxklXcnIBP8AGqsHNvuCIankyEL85C0DkU9xHf4+qpnk8qc2REdbbLbHahKjgu9xSkd5HWrdbWozMjtSlRcbOMpUSD4H0DGPppGe+5gqQU6jjF8uaNm8KW2FawlSgrLxgltQCuSQFo/jypUDgkyyjVst1JdDq4ju4LzhQ7Rsg/N0pXQ6c+KjnzZ8d7WJLUWl0R1XZ/giH8gj7IqVUWz/AARD+QR9kVKrZHMilKUApSlAKUpQClKUApSlAKUpQClKUApSlAKg3ya3b7Y/LcWEhtBIz49w+nFTj0rW/GO/MxkQ7Tk73VF5zHQJT0z8+fory3lf0FFzKyeEae4t6oVbreY7C0OTpeVbj75KfH15/hWsotvkQYTcpZD0yepXnuEc0jqefTnyq/vW46i1iZUt1xbDrCnxz5oQCQE5HpAHrqzRnW2bk47IT5WxGS4hCc8hkkAgH0nNcpLK72D7H2W0OFlbxklmpjMvf4IjR1PRYSopWQXHQpaAAT5vefpqZqJlCLi203JDzam0qS5j32fEDl6OQ7qr29iNPtbn5GQqSncXXuqU8vMx4k4UPor3Z9N3m7pUm3xC5IZQF7CsJWEcsEBRHj3US4n3d2dqqlKk+Kb4eHnnzICnJdrXJjRpJCH2ghzzCAtJ54IUKgoQpGHU581Q84HBBrJ9TS7xKktPXiy9g82yGStbRTv2jqe4nPPlVms0tMSY1IW0292DqXUtLHmrweaTVVmKfEtzPbzdSi6jinLG+Gnn3kec28l3tHiXC55wWTndkdc//OlU0JKig89u7lnpmsiut2ssyMtMS2raeMoupWVgBDZHNGB187NU2olgXFhJXLdYfWhbcpC0lR34O1acd3SjfLbmY4XjjSXpKbT9nz2IN2cEdlEVtO5SUglX6Phjwr7YgpLbgZKVbuZ3Z6jPL116RcHmoj3ZLbUXUdk+hxOUrA6H/hXqK+6xFdlSEjntSEgYzgYBFOpjlGazmPsZm/BaQ6rVUlh9CErEBS07DyKd6PopVHgctqRqyZLBAdVCWFo//I3j+FK6XTfwPefF+2ceHU2n+VHV1n+CIfyCPsipVWPQ6lL06ypSiohx0Ak9wcUBV8rZHJClKUApSlAKUpQClKUApSlAKUpQClKUApSlAeFqABJIHLqa5y4uXqPP1JLuzbbjkFhCI28jAcGfOKQeowVYPozXRUyOzKjrjvtpcacSUrQeigeoNaj4v2xiUqZbVttM+UIbMdZSMKO0gpHpwn99a7UaTqUzbaHb0a97CNdZitzWEBpbDrT0Z6O6+6yVutJQSFIWr3qceG5R+YVirOlpr8sIU0trtnuzaUU8lEnl6epH76vclLqW2I1olrbnWVXZPqHJLiDjKvUD3GvEK8XKLqRtLylPwm30OIXjKQRgZz3Dln5q52pxcSxy/mT7LbzuKMZSoNcvHnhcv3KEXTd/suqvczFkQZj0wBDqWldohOD35HmqGCauMCLNlauvbkS5rg3qE4tUdtkjYsIydpPeBtA/sqncR7R3u7vS3Vw70LgXGVhRJW0s8tvcRzI+ep19vllt0pNrescl2bGjBqVNiyezdXnBUFciOpINWhwNyXq4Z56tW4uGuCPE5RxlJb8m3u8NckWzVF71Xq+9y2W3gpLMdLqmMJAKdqc8u886wuG2yp1KJJWhorT2hSjKgAfOwO847qu2p7zDmXxNwsTL9sKW0tlO/mcDA6ejrUOTKU7a2kqabS606pwvJV5y92OWPmrHPMpt52OhsaE6NCMIwUU0tls1+5IvcFDCF+SDyqM2gKakoPINk8gvHQ55c6suFrA3b8IGQduQB91VkynUh3CloQ6kBSU8grBBGfnFXGxX82tMlBYakMyWexdaX0UB0we48zVG5KPVmbhuLei0lxS+GevkQoUJM3ydppxDa3Vlvc4fNSccvpxXu3LejPlhSQXWHdwQroSk4IqK1IQgFJIKFpwtJ7jnliqXbkOqU0vJBzuI6HlzzVuCT2KSUqmeJ91rkbI4JrS/rm5SW2eyQuG4Qnwy6g4pUfgO+tzWUpJc3JNuWfe4/wCcb5j0Uro9MWKCPi3bRRWptR5KMTqPQn+TTPyr39aur7Vi0J/k0z8s9/Wrq+1szkRSlKAUpSgFKUoBSlKAUpSgFKUoBSlKAUpSgPhxitacZGOylWe5usKeYZk7CAndtUpKkgkeAyOfd1rZhqx61hLmWB4NoStbeHAkjrg8/wB2aw3EOOm4nu02uqFzGb5cvjsc2Q50O2Xi6zm2lSo0grUohAzvRu3J9APX5vRVO/NxZFoZ7EKgqmM5YS6epzkJyO8gjFSp7Asbk61q3hMh5chLikAoCFYxg94wSMHvB8agTpcuWI8iUxGQ1bi0ttaTvS4EEg8j4jHL0GuVmmm1g+w0u/ONWHLrnnhbbFlEm/XuxKbmJEk21z+Xfb89s9yAvIJ7+RyKh2rUS49+kz3YjMgTmy2+2kdxxzHpyAauT10UkTZEYpTEmvp7VAwoJVyIOQeXeP7KstiYguaiVBnuCOwtStrm0dcHaM9wJryTlKcW6i2N7QjTdKo6lPEcZwvPDfzKE2C/CltqlxltJWQ4EqBBUg8xkdR/616vTcOVLdl2ll1MIJC1pUknsj+jn+FUZqXItyWguulO44JVzODjn9H0VKvcWXad0UvhaHglxXZqylfgRjr3/TRODlFrx5Hu48Ok3PvNbc8NeO3UouMwnrMhlptw3XtxsKMkOoOOQ9I8Kp2i0quV2Vb+3biLysAvHluAPm8u89KjoYlKZ8pQlamUK29oEnCFEZAz0qOhchxSlIHMnJ54z39O/vrIod1pPcwSUoqpGE+eee+H+wLK2ppjuJAWhS0Y6+cM8vpqpcYrDYYejvqWw42gO7sbkrOcp+bbmoklb6FoU4pSVD3pPI9fvzVdESTOaemJjr7NpHaPKSnOB0yforLusNs89Wok1Kc8L/JsLgWuUrWLjcgJUhi1LbbcSPfJ7VrFK+cA8HVklwOFe+3rOB71I7Rv9/WldBpyxRwfHe16itSaj0R1lYWW2bPES2kJBaSsgeJGSfnJNTScVGs/wRD+QR9kVJV0rY+ByxrvipxTgaInQrS1b37td5mC1EYOCEk4BJwepBAAB6Gtf3T2R0q1yvJbloWXEfAB7N6UUKx44KKj+yP0/qGFxHsmvbTa37nHiNtIW0yhSihba1KG7aCQk7uvo9Va4i6t1q3FLMvS78kh9Djf+AbUpQlQIb2hGMDHIjGCSedayvcVIzazjptk+h6RothWtKdXgU213sz4XnPJb+CNij2T7PxQd/8APD8FP759rPLSDn/nf/ZWvYOrNVMQoseTpGbLeZ3AyFMuJcwVbvNIRyPQEnPLlyyakta11OFNKXod7LJSW9kdxIRhKQQBtxtVtOQfH1GsKuan5/kbJ6Dp62+zL+79TYMv2ST0VDTkjRElpLoCm1Ll4CwQCCMo58iD89R/76Brl/yQdGe4zR+CtdQ9UamYswti9FyHmvIkxFFUdwFYDSGwSQnPRGeRHXryr4xfby9rRi+3HSVwDDMVxnyVuEVJczuISfNThIKhjqQE99JXNVerL5E09B0/hbqWy2T5VPqbGPsn2s49yLh9U3/2V8/vn2u7SDn/AJ0fgrXaNS6iUY6peipclTaUlW5lwZWlTSgU+b5oJaBKe8rUcjNQHrvqxV8cuyNNTUOG3iEygR3MMjalO5Pm8jyJ9ZNQ7mr4S+Rkp6Bpks8Vul/2/LmbWa9k2l11LTejnVLUQlKRN5k+HvKqf3yjmHlDREgpY5PHyzk2c4wfM5c+Va7e1lq1ZWBotQSoI2Aw1fkiCc7SEDkUqUnBzjPWqjes9SpjNNHQzyy2kJCzHcBAC0qGMIwD5vI8zn6Ksrmp+f5GKWg2C5W0f7v1M+jeyehKkITJ0rIZaJG5SZYUQPQNoz9Irf1kucS72iLdIDodiymkutLxjclQyDjqK4wvMzV+qGl2mPpCa2mSlCAhuM5yUF7u0JKffEZBUcdSe+utOFtjlac4f2azTikyo0ZKXgk5AWeZAPeATivVaVqk5NSeV7MHN9ptNsrSjTlRioTbaceLi2xzMopSle844UpSgFeVjckg9DXqvhoDTXE+zKiT3UNxlqhvteZhvzUKOTtB7uh9XKtQaYW1bHbp5nlsBSQFO4yWOvIg+PP6K66ucGPPirjyWwtCvR09IrnXV2k5Wl7/ACo0UdpDuZx5OoEBayTgg4x83LrXPataSS44H0fsxrUKlvK1qettjzx+phWnhAeuj9gSEhD2VJW4fNJCSQB6TURLMKRfXLddSIC0NnsngM71D3oJ6YPPrXzVcSJbZxZc7Xcnmy4gd3gfVVW8MeRNMTJRTISFb2pMZ0nrzA9HOtPNtvGT6Gu81KEn31t7ev0LddLQ8l9xx2ZGVtxg42k9wGKjPQ56EojvpKFE8io+99H/AAq7XOFMusGJeYs5Mpe3C2wQHGyk9+AMnvqBfZt0uyi5LjK7ZSQFKSgpC1D8492TUb8SxukeihXqzUE8PGz6p/IhpauEWMQwsuRJPmL2pJCsd3McyPEVQhzZFtuXlLKFh1CiUqIzjqMEHqCKqh26IheSYWmOHAopUcJ3Z7s9D6jSdcZ3aMrmDalBzjBAc9BIrLFZymuZiqZ7ykk8/MhPIFxeW/lLCVKKlcsIBJPIDr83OvZkToDEmBDO9mS12S1BByoAn6D3V5mzX5bPmj8l2m5IT75PcADgE4wefpHjVLt7z5Q4+Q6pxzBVlvAPT0VlUE1hrY8VTEoqLj3fM2DwDa7LVz6FlIdTbnAtIPP+Vaxn99K88ApapGrXWFJTli3PDcU4WcutHCvUc0roLDPod+p8l7WSctRbaxsjrqz/AARD+QR9kVJV05VGs/wRD+QR9kVJV0rYHMmpeMnFC4aW1FbtK6dtrE+9z0pUgSFYbQFKKUjqMkkHvAFa+l8W+MzC20o0nbJKHQFNuRYbr7awfBSHCD39/dWT8f8Ah/qm56ytWtNIsplzobaG1RyUgpKFlSVjcQD77mM9wrW8LSXG6O8lxVikSSlx1zMiS24cuICFc+0yOQ5Y6Vq606yqNb+WD6FpFrpsrOnL7tvHeU3h8WX58sYL5E4x8Y5SVKZ0hB2pS4ok258ABHv+ZX1B5Y8eVeV8ZuMCXez9yUJSitaU7ba+oKKM7sEL54watk7TPGubIMiTpGOt1QcC1Es5Wle/KT5/QdovHr78CpRtHHXs1JOmG/PWpayFtJJJVv6hzI59wxnvzWJTq9ZfA2P2bT859HQ/r+ogcd+KlxYU/b9NWyW0lYQpbFvfWkKPcSF9enKq6ONPGJwJ2aPiK3qKE4tkg5UBkgef1xnl6Ks9i0hxqsjCmIWm1KBkmVlx5o/lMoVk/lMHm2k8wenpOZKdP8b0MyG29LNt+UqWp0pcayorLhUf5TAOXl9B3gdAAIjKrjdy+Bkq2umKbUKdHHh3yU5xw4tN3Fq2uaWgJmupK22Dbnw4tIzkhO/JHI93caI448WFy/JEaVt5kbtvZi3P7s+dyxvz+Yv/AGT4VbnNKcaX701dZWlkPvIZeYKVLZ2LQ4tS1pI3+Kzjw5eFTZlj42PTJEhrSTLPbOuLUEraCilZdOwrDgOB2y8YwedFKq+bl8BO20xYxTovb8/j8SdE4xcY5SVKb0jA2pbW6VKt7yRtQQFYyvngnGBXhPGfjCt5LLOkoTqlFQSEW187tqtqsEL54PI1CdsnHF1OHNLtLBCkqKiySoKOf0+XPnyx4nNeRYuOadxb0ylClkFxQWyFLwtKhk9p3FIA9FS51OsvgUVrp2fUof1/Ukq4/cRLU/FevumoDMV7zkpVEeZU6kYztUpRHf4GuktJXqNqHTdvvcMKDMxlLqUq6pyOaT6Qcj5q5WvvD3i9qpyHGuum22UNL5O9q0lKcgAk4UTjCRySPHlmunuHdhOmNFWqwF3tlw46W1uAYClfnEDwznFeqzdVyfFnHmc92noadToUnbqKqZeVB5WPAyKlKV7zjBSlKAUpSgB6VZdV2gXi1PRxtS+E7mHD+YvuNXqmBVZxU4uL8S9OpKnNTjzRzdrLRc9Ec+3lucfkt80vNfybgPUpxzB5ZwfGsNslriNtyy2+FZJZcivdWzyKTn0117JjMyWlNPNpWhQwQRWpeJXC3yxtVysTDC5aDu7NZUgqA7spI5+utJc6ZwLNLwPoOjdreKKt7h8PR+Hz5Gl7TGh2+7PxpCnLY6EgtbveuqycpyenI15Ptvarkuc2y1corrakAEdEnvHgeVZDKhqjSlty4pD60Bp5iUB0znn15jHWrTdo6WY0hC3HnY+zCmWPP7P+aMdK1DpZck+R2NO79NOTlvGSXv8AY+ZYrgzNluNqbK23EK7RDTqAlWc9B44xyPeKgsrnuvSFKisrIVuUgFJCTyBwnuz1rIwibcnWXGbpDkB1jI7MbXOQzzHMbh0OAKsi7TeGXHIUaUhzP5VaCOnPkrPPHQeFIeqpGWncJ087Jx69PaWmNOcbSGEBntkLU6p10kBKQMlKkkEc+QBGOZFRGbm4Is7Le19xW8OYO5CvQe8fzTV6lOvxpSV3SM2pvmNqEp3EkdeYIPfyq3uTmlttgRCEBzcvAICwCeXKs2z2wYakVNtcOVz5mY+x7k+U60mrOFE29eFBAH/ON+A9IpVTgE62/ri5OMIU2z5ArYgqyQN7f00rfWG9HJ8w7U5eoNtY2R11Z/giH8gj7IqSqo1n+CIfyCPsipKq2BzRovj5r7VFv1padEaTktwJc1DbjktSUkjepSEpG4EAeaSTjPPlWAPXXjO4S9a9WTJ0IMpd8pLKWRg7u5aR+go8vDx5VtPjpwml62u0G/WO5NwbtFbDRU4VAKQCVJIKRlKgVHnWCSOC/FuR2nbaviuB1vs1hUx0gp58sbfSfpPia1deNXjezfTB9C0m40yNnSSlTjJLvKccvOeecdORi6tUcaF3qfaoepJM5+C/2LxY7Ip3bVHl5v8AMI9eB1NSfbfjqfe32QtPnEKS6wQraMnBA546eur6zwS4nspuITf7Qp24pQmQ+p9wuqCVBQG7bkcwPoqoeDnF78rjWMXDvvwJjuDyx021gUKvSXxNpK903PdnQ98PJZ8OuTE4mruLkq33KXH1ita7e4EONJWySr8mtxRSQMKwGzyGTU5Fz46duW3dQPspStCVrcWyEo3KKcnl0BB+jv5VPhcAeJMGLIixNQ2xliSCHm0SHAlzII5jZz5Ej1E+NSzwV4sEuH3WxApwALImOgqwcj8zrnv7++pUK2N1L4k1LzS+J8FSjjw7n0MZg6n4zT5kyNA1St9cV9bBIdYSHFJ5q2ZA3cufziqpv/G3Z2h1MotJcU2t1L8coQUpUpW5WMDAQrPqrKLXwc4q21mciJqC0IcnK3vO9u7v3HkTnb1OetRmeCPFZhpDTWqoCW0KK0pElzAJ3ZPvO/ev/aPjUKFbG6l8SJXumuT4ZUEvDu+W/h1LTcbvxnt4nPzNWvNw4wf2yMN4cLQWcAbc8y2oDPo8a2D7GLiJftWuXKz6gkCY/DbS83J7MJWtJJBCsAA45c8CsTf4JcVXWVtv6shuIXv3pVLdO7fndnKeedyvpPjWyOAnCt/h8J0y4z2JU+YlLZDKTsbQnngE8ySe/wD41noRrelT3S8zW6vc6TLTqkcwlV24eCOPabX25HSvoGKCvtbQ+dYFKUoSKUpQClKUApSlAK+FOa+0oCzai05bL3HLU2OlSvzXAPOSfXWoNQcKr3Burs+0PB9taCnCcJVjwI5Z7/Gt8V5wK8tezp1/WW5s7DV7mx2pvK6PdHJlztki13J5r2s8luKEKKHVtgFQ655jmasggvz5flizLjS0JCFPNLy2o46HHMeoZrr+72e23RotzojT2RjJHnD1HqKw6Xwp02pSnIqp0R1Rzlt84J7sjv8An51rKul1EsReUdda9r6LglVi1LrzRy46iKA4ryhBdYJCmnVnCx13JyOoNQ1u3AKWy+x/LOJ7NXQJ9Xdg866KuvBt6UnezcYfaBPLtYwO5XpOOlRHeD18VHYZF1tydqCFkMHqfD1dx7qwfYK6ymjbf6j06X+/Z9c7ezYwjg1bo8W9vSWFEpehq2jHQb0Hn+6lbFtXD6XpMpnyrsqZlHk4RjAGcKzj/VpW4tacqdPElucHr13C7vHUpyysI21Z/giH8gj7IqVUWz/BEP5BH2RUqvYaQUpSgFKUoBSlKAUpSgFKUoBSlKAUpSgFKUoBSlKAUpSgFKUoBSlKAUpSgFKUoCwa6+CGvlx9lVKa6+CGvlx9lVKqyUXWz/BEP5BH2RUqotn+CIfyCPsipWasQKV83DGaoOzobKil6Uw2R3KcAoCRSrFdtY6TtIzdNT2WCD08onNN/wAVVjlw41cKYKVKe17YlhPUMSQ8foRmgNgUrTsz2S/B+OopGpHXyP8AooLxB+lIrG7l7LnhpGkKbi2/Uc5I/wCcaitpSf8AbcB/dQHQ1MiuTrr7MqIl5SbXoR91vuXJuAbPzpSg/wAax25ezF1W6ki36Ss8ZXcp55x0fQNtAdp5FMiuA777KjixcW9kSVaLQf0ocEKUfrSusXnceuL00Ye1xPQPBltpn7CRQYP0kyPGqT8mOwgrffbaSOpWoAfvr8wZvEniFNChI1vqFYV74C4ugH5gqsWkOOSHVPSHFPOK5qW4Soq9ZNBg/U2XrbRsVSkSdV2NlSeqVz2gR826rHN4w8L4aVF/XVh83qETErV8wSSTX5mHmADzA6V8Ax0oTg/RKb7JHg3FVtVq7tT/ANjAkrH0hvFWab7KzhQwshp+8yh3KagED/8AcpNcD8/GlBg7oe9lxw1QPydu1E5/4Zsf/wBKhPezA0Kk/k9PagX/AKrQ/wB+uJKUGDtQ+zF0fnlpW+n1qaH+9Xz+/F0h8U759Y199cWUoMHao9mJo3v0vfR6i0f96pTHsvtBLI7WxagbHf8Ak2j/AL9cQc/mpQYO62vZb8MVY3wtQt/+EQf4Lq8wPZQcH5KUl6+zYRP5r9ueJ+coSofvr8+6UGD9LbVxr4V3NAVF1zZk5OAl97sVfQvBrKbTqnTV2WEWzUFqmrIztYloWfoBr8qTzGMDFfCAeqQR6aDB+twUk9CKZHjX5cad4ga40802zZNWXmCy37xlqWvs0+pGdv7q2Xo/2UnFKyK2XKVA1AwSMpmxwhaQOu1Te3mfFQVQYO3tdfBDXy4+yqlaT4Z8fIfFVblhdsEi1XOM2Zail0OsKbSQg4VyUFZcHLBGM86VVhHOXEnirxIi661BbImtr5FhxLnJYYZZlqbS22h1SUpG0jkAAKxGTxF4gSRiRrnUzo8FXV8/71UuKX+c3VX9MzP65dY5ViS7SdTalkjEnUV3fH/aTXFfxVVudkyXlbnpDzhPetZP8apUoAST1OaUpQClKUApSlAKUpQClSYcGRLQtbITtQQnJOMqIJCR6TtOB34quLHeFNpcTbZKm1JCkrCPNIJwDnpj00Bb6Vco9hu0jHZQXVApUUnacKKc5A8TyPIV6a09eXXEJbgOqSsja5jzDnod3T/gfCgLXSrs5py8oitSRCW426lCmyjztwUneMY9GPpHjVF6yXRl4NOwnUkqUkHbkEhW04x15kDl40Bb6VKmW+VEjsvyGi2l5Skoz1JTjPL/AFhUWgFT9O2mbfr9Bsttb7WZNfQyyjxUo4GfRzzUCr7w+1NK0brS16ohMNSH7e+HUtO+9XyIIPhyJ593WgNvcR+HRma2tPBvRItaH7LGS7cJkt5DJlS3kpUpRJ85WE7QlCckc+XLNYzpjhjKsXH+zaC1zDYdbedCnktPKLbrakKUlSVDCsZT4A8jWW2fWUPi5xzs+p5Om7dptizLTdbtPbfWtSmo+0jeo4T1CUjAB599YlrDWjnEbjw/qJsyWWF9oiChpa0uJaaaWWwCjzskjJCefnEUBmuh+FvD246etTyro1f3HbzKaU9EL0UyOziKcbiAOgc1LA5gZOcA5xVGBoiyTbbbr3cOHftTdnI922WFS5OyZ5PELjLoQV9qPynmEBXPHKsRi2OOq3R48qHcIMISpT7z4ffaagrbZbU24UudFEk9cKV0T3VKet01i/3y8PT73KuUGRJTZkOTng9OYStCUpQsELUnYsqyk8wk+NAZINDWRqym/DQCTe3dOqnK004qUoMvJnNspcCUrDoSttSlBJUcbfCr5G4Y6MYtl6uB04wmcI1skG3y25sv2udfQsusFEdQcPvUqG7mArBrXkCMuK/Nuy7rOYvrx7XyQ3dztjHQG+0QXE4KsFTqiCrKew2nJJqVJYTa52p5OnZF2XKjXaZGagxbk9umoacZQlxRQresgOLJwcnPgDQF91ZoXRjPBty5xLRFTfG7DGuKkRjIEltS5Km1uqDiy32ISMbQCsHBPLnXPff0x6K29cLLbypaYl/uSpbNrnOSkOTydzIQ6Usg557HUhKk9FZzjrnUNAbq9hz/AJzbj/Qzv9cxSnsOf85tx/oZ3+uYpVWDXHFL/Obqr+mZn9cuscrvyVonRkuU7KlaRsD8h5ZcddctzKlrUTkqUSnJJJySap+4LQvxL05+y2fw1OQcD0rvj3BaF+JenP2Wz+GnuC0L8S9Ofstn8NMg4HpXfHuC0L8S9Ofstn8NPcFoX4l6c/ZbP4aZBwPSu+PcFoX4l6c/ZbP4ae4LQvxL05+y2fw0yDgeld8e4LQvxL05+y2fw09wWhfiXpz9ls/hpkHA9K749wWhfiXpz9ls/hp7gtC/EvTn7LZ/DTIOD4cyTEK/J3Sjf15A+o8+/wBPWpjmobu4wGDMUGw0WQhKQlIQSeWAAO8j0DlyruT3BaF+JenP2Wz+GnuC0L8S9Ofstn8NMg4ba1Bd2o6GG5i0oQtS0jAyCrr3dD1xVJu83Nvs9k11PZp2ox+anIOPVkZx45Pea7p9wWhfiXpz9ls/hp7gtC/EvTn7LZ/DTIOGmtQXllpDTdxfDaEpSlBOUgAADkeXcPoB7hVNV5ualocVMcK2/er5bh527rjPXnXdPuC0L8S9Ofstn8NPcFoX4l6c/ZbP4aZBwjcLjNn7fK3y7tUVAEADJxk4HecCotd8e4LQvxL05+y2fw09wWhfiXpz9ls/hpkHA9K749wWhfiXpz9ls/hp7gtC/EvTn7LZ/DTIODGZMhll5ll91tt9IS6hKyA4AcgKHeMgHn4VSrvj3BaF+JenP2Wz+GnuC0L8S9Ofstn8NMg4HyfGhJPUk8sczXfHuC0L8S9Ofstn8NPcFoX4l6c/ZbP4aZBwPk5zmnzCu+PcFoX4l6c/ZbP4ae4LQvxL05+y2fw0yDgdXne+5+uld8e4LQvxL05+y2fw09wWhfiXpz9ls/hpkHOPsOf85tx/oZ3+uYpXTdm0zpuyylSrPp6026QtBbU7EhttLKSQSklIBxkA49ApVW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5322976"/>
            <a:ext cx="234315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44416" y="637220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£7.99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9" r="19933" b="6994"/>
          <a:stretch/>
        </p:blipFill>
        <p:spPr bwMode="auto">
          <a:xfrm>
            <a:off x="608650" y="-13612"/>
            <a:ext cx="5301208" cy="516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454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Bristol Brunel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Hobbs</dc:creator>
  <cp:lastModifiedBy>Naomi Hobbs</cp:lastModifiedBy>
  <cp:revision>4</cp:revision>
  <dcterms:created xsi:type="dcterms:W3CDTF">2014-10-16T10:59:02Z</dcterms:created>
  <dcterms:modified xsi:type="dcterms:W3CDTF">2014-10-17T07:08:02Z</dcterms:modified>
</cp:coreProperties>
</file>