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80BC-7FE1-40F8-AE6E-A99812C65B8E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DADF-260C-4005-BBB8-81ADEC7D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15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80BC-7FE1-40F8-AE6E-A99812C65B8E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DADF-260C-4005-BBB8-81ADEC7D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115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80BC-7FE1-40F8-AE6E-A99812C65B8E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DADF-260C-4005-BBB8-81ADEC7D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8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80BC-7FE1-40F8-AE6E-A99812C65B8E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DADF-260C-4005-BBB8-81ADEC7D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81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80BC-7FE1-40F8-AE6E-A99812C65B8E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DADF-260C-4005-BBB8-81ADEC7D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70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80BC-7FE1-40F8-AE6E-A99812C65B8E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DADF-260C-4005-BBB8-81ADEC7D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18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80BC-7FE1-40F8-AE6E-A99812C65B8E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DADF-260C-4005-BBB8-81ADEC7D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70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80BC-7FE1-40F8-AE6E-A99812C65B8E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DADF-260C-4005-BBB8-81ADEC7D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25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80BC-7FE1-40F8-AE6E-A99812C65B8E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DADF-260C-4005-BBB8-81ADEC7D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56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80BC-7FE1-40F8-AE6E-A99812C65B8E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DADF-260C-4005-BBB8-81ADEC7D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08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80BC-7FE1-40F8-AE6E-A99812C65B8E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DADF-260C-4005-BBB8-81ADEC7D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A80BC-7FE1-40F8-AE6E-A99812C65B8E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BDADF-260C-4005-BBB8-81ADEC7D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696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437053"/>
              </p:ext>
            </p:extLst>
          </p:nvPr>
        </p:nvGraphicFramePr>
        <p:xfrm>
          <a:off x="116632" y="467544"/>
          <a:ext cx="6669360" cy="822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4437112"/>
              </a:tblGrid>
              <a:tr h="216024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Exam question </a:t>
                      </a:r>
                    </a:p>
                    <a:p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Points I need to make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Key words </a:t>
                      </a:r>
                    </a:p>
                    <a:p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Command words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Topic words 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My new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answer</a:t>
                      </a: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44824" y="10750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Exam question practice</a:t>
            </a:r>
            <a:endParaRPr lang="en-GB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941168" y="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Name: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57970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21</Words>
  <Application>Microsoft Office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Bristol Brunel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Hobbs</dc:creator>
  <cp:lastModifiedBy>Naomi Hobbs</cp:lastModifiedBy>
  <cp:revision>2</cp:revision>
  <cp:lastPrinted>2014-10-02T09:48:11Z</cp:lastPrinted>
  <dcterms:created xsi:type="dcterms:W3CDTF">2014-10-02T09:45:28Z</dcterms:created>
  <dcterms:modified xsi:type="dcterms:W3CDTF">2014-10-02T10:25:20Z</dcterms:modified>
</cp:coreProperties>
</file>